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6"/>
  </p:notesMasterIdLst>
  <p:sldIdLst>
    <p:sldId id="272" r:id="rId2"/>
    <p:sldId id="273" r:id="rId3"/>
    <p:sldId id="274" r:id="rId4"/>
    <p:sldId id="275" r:id="rId5"/>
    <p:sldId id="271" r:id="rId6"/>
    <p:sldId id="259" r:id="rId7"/>
    <p:sldId id="264" r:id="rId8"/>
    <p:sldId id="266" r:id="rId9"/>
    <p:sldId id="265" r:id="rId10"/>
    <p:sldId id="267" r:id="rId11"/>
    <p:sldId id="268" r:id="rId12"/>
    <p:sldId id="262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4660"/>
  </p:normalViewPr>
  <p:slideViewPr>
    <p:cSldViewPr snapToGrid="0">
      <p:cViewPr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Analogia</a:t>
            </a:r>
            <a:r>
              <a:rPr lang="en-US" baseline="0" dirty="0"/>
              <a:t> con la </a:t>
            </a:r>
            <a:r>
              <a:rPr lang="en-US" baseline="0" dirty="0" err="1"/>
              <a:t>evolucion</a:t>
            </a:r>
            <a:r>
              <a:rPr lang="en-US" baseline="0" dirty="0"/>
              <a:t> de la </a:t>
            </a:r>
            <a:r>
              <a:rPr lang="en-US" baseline="0" dirty="0" err="1"/>
              <a:t>musica</a:t>
            </a:r>
            <a:r>
              <a:rPr lang="en-US" baseline="0" dirty="0"/>
              <a:t> con la </a:t>
            </a:r>
            <a:r>
              <a:rPr lang="en-US" baseline="0" dirty="0" err="1"/>
              <a:t>ayuda</a:t>
            </a:r>
            <a:r>
              <a:rPr lang="en-US" baseline="0" dirty="0"/>
              <a:t> de la </a:t>
            </a:r>
            <a:r>
              <a:rPr lang="en-US" baseline="0" dirty="0" err="1"/>
              <a:t>tecnologia</a:t>
            </a:r>
            <a:r>
              <a:rPr lang="en-US" baseline="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Walkman =&gt; No </a:t>
            </a:r>
            <a:r>
              <a:rPr lang="en-US" baseline="0" dirty="0" err="1"/>
              <a:t>estamos</a:t>
            </a:r>
            <a:r>
              <a:rPr lang="en-US" baseline="0" dirty="0"/>
              <a:t> </a:t>
            </a:r>
            <a:r>
              <a:rPr lang="en-US" baseline="0" dirty="0" err="1"/>
              <a:t>todos</a:t>
            </a:r>
            <a:r>
              <a:rPr lang="en-US" baseline="0" dirty="0"/>
              <a:t> locos…</a:t>
            </a:r>
          </a:p>
          <a:p>
            <a:pPr marL="457200" lvl="1" indent="0">
              <a:buFont typeface="+mj-lt"/>
              <a:buNone/>
            </a:pPr>
            <a:r>
              <a:rPr lang="en-US" baseline="0" dirty="0"/>
              <a:t>El Walkman vino junto con la </a:t>
            </a:r>
            <a:r>
              <a:rPr lang="en-US" baseline="0" dirty="0" err="1"/>
              <a:t>evolucion</a:t>
            </a:r>
            <a:r>
              <a:rPr lang="en-US" baseline="0" dirty="0"/>
              <a:t> de la </a:t>
            </a:r>
            <a:r>
              <a:rPr lang="en-US" baseline="0" dirty="0" err="1"/>
              <a:t>tecnologia</a:t>
            </a:r>
            <a:r>
              <a:rPr lang="en-US" baseline="0" dirty="0"/>
              <a:t> </a:t>
            </a:r>
            <a:r>
              <a:rPr lang="en-US" baseline="0" dirty="0" err="1"/>
              <a:t>pistas</a:t>
            </a:r>
            <a:r>
              <a:rPr lang="en-US" baseline="0" dirty="0"/>
              <a:t> </a:t>
            </a:r>
            <a:r>
              <a:rPr lang="en-US" baseline="0" dirty="0" err="1"/>
              <a:t>secuenciales</a:t>
            </a:r>
            <a:r>
              <a:rPr lang="en-US" baseline="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Discman =&gt; </a:t>
            </a:r>
            <a:r>
              <a:rPr lang="en-US" baseline="0" dirty="0" err="1"/>
              <a:t>Cambio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la </a:t>
            </a:r>
            <a:r>
              <a:rPr lang="en-US" baseline="0" dirty="0" err="1"/>
              <a:t>capacidad</a:t>
            </a:r>
            <a:r>
              <a:rPr lang="en-US" baseline="0" dirty="0"/>
              <a:t> y </a:t>
            </a:r>
            <a:r>
              <a:rPr lang="en-US" baseline="0" dirty="0" err="1"/>
              <a:t>en</a:t>
            </a:r>
            <a:r>
              <a:rPr lang="en-US" baseline="0" dirty="0"/>
              <a:t> la </a:t>
            </a:r>
            <a:r>
              <a:rPr lang="en-US" baseline="0" dirty="0" err="1"/>
              <a:t>calidad</a:t>
            </a:r>
            <a:r>
              <a:rPr lang="en-US" baseline="0" dirty="0"/>
              <a:t> del </a:t>
            </a:r>
            <a:r>
              <a:rPr lang="en-US" baseline="0" dirty="0" err="1"/>
              <a:t>contenido</a:t>
            </a:r>
            <a:r>
              <a:rPr lang="en-US" baseline="0" dirty="0"/>
              <a:t> </a:t>
            </a:r>
            <a:r>
              <a:rPr lang="en-US" baseline="0" dirty="0" err="1"/>
              <a:t>pero</a:t>
            </a:r>
            <a:r>
              <a:rPr lang="en-US" baseline="0" dirty="0"/>
              <a:t> </a:t>
            </a:r>
            <a:r>
              <a:rPr lang="en-US" baseline="0" dirty="0" err="1"/>
              <a:t>todavia</a:t>
            </a:r>
            <a:r>
              <a:rPr lang="en-US" baseline="0" dirty="0"/>
              <a:t> </a:t>
            </a:r>
            <a:r>
              <a:rPr lang="en-US" baseline="0" dirty="0" err="1"/>
              <a:t>secuenciales</a:t>
            </a:r>
            <a:r>
              <a:rPr lang="en-US" baseline="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MP3 / iPod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err="1"/>
              <a:t>Mucha</a:t>
            </a:r>
            <a:r>
              <a:rPr lang="en-US" baseline="0" dirty="0"/>
              <a:t> mas </a:t>
            </a:r>
            <a:r>
              <a:rPr lang="en-US" baseline="0" dirty="0" err="1"/>
              <a:t>informacion</a:t>
            </a:r>
            <a:endParaRPr lang="en-US" baseline="0" dirty="0"/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No se </a:t>
            </a:r>
            <a:r>
              <a:rPr lang="en-US" baseline="0" dirty="0" err="1"/>
              <a:t>pasa</a:t>
            </a:r>
            <a:r>
              <a:rPr lang="en-US" baseline="0" dirty="0"/>
              <a:t> de </a:t>
            </a:r>
            <a:r>
              <a:rPr lang="en-US" baseline="0" dirty="0" err="1"/>
              <a:t>manera</a:t>
            </a:r>
            <a:r>
              <a:rPr lang="en-US" baseline="0" dirty="0"/>
              <a:t> </a:t>
            </a:r>
            <a:r>
              <a:rPr lang="en-US" baseline="0" dirty="0" err="1"/>
              <a:t>secuencial</a:t>
            </a:r>
            <a:r>
              <a:rPr lang="en-US" baseline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err="1"/>
              <a:t>Personalizacion</a:t>
            </a:r>
            <a:r>
              <a:rPr lang="en-US" baseline="0" dirty="0"/>
              <a:t> del </a:t>
            </a:r>
            <a:r>
              <a:rPr lang="en-US" baseline="0" dirty="0" err="1"/>
              <a:t>contenido</a:t>
            </a:r>
            <a:r>
              <a:rPr lang="en-US" baseline="0" dirty="0"/>
              <a:t>, se </a:t>
            </a:r>
            <a:r>
              <a:rPr lang="en-US" baseline="0" dirty="0" err="1"/>
              <a:t>pueden</a:t>
            </a:r>
            <a:r>
              <a:rPr lang="en-US" baseline="0" dirty="0"/>
              <a:t> </a:t>
            </a:r>
            <a:r>
              <a:rPr lang="en-US" baseline="0" dirty="0" err="1"/>
              <a:t>crear</a:t>
            </a:r>
            <a:r>
              <a:rPr lang="en-US" baseline="0" dirty="0"/>
              <a:t> </a:t>
            </a:r>
            <a:r>
              <a:rPr lang="en-US" baseline="0" dirty="0" err="1"/>
              <a:t>albunes</a:t>
            </a:r>
            <a:r>
              <a:rPr lang="en-US" baseline="0" dirty="0"/>
              <a:t>, </a:t>
            </a:r>
            <a:r>
              <a:rPr lang="en-US" baseline="0" dirty="0" err="1"/>
              <a:t>agregar</a:t>
            </a:r>
            <a:r>
              <a:rPr lang="en-US" baseline="0" dirty="0"/>
              <a:t> y remover </a:t>
            </a:r>
            <a:r>
              <a:rPr lang="en-US" baseline="0" dirty="0" err="1"/>
              <a:t>canciones</a:t>
            </a:r>
            <a:r>
              <a:rPr lang="en-US" baseline="0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“Claud”</a:t>
            </a:r>
          </a:p>
          <a:p>
            <a:pPr marL="228600" lvl="0" indent="-228600">
              <a:buFont typeface="+mj-lt"/>
              <a:buAutoNum type="arabicPeriod"/>
            </a:pPr>
            <a:endParaRPr lang="en-US" baseline="0" dirty="0"/>
          </a:p>
          <a:p>
            <a:pPr marL="0" lvl="0" indent="0">
              <a:buFont typeface="+mj-lt"/>
              <a:buNone/>
            </a:pP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introduccion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</a:t>
            </a:r>
            <a:r>
              <a:rPr lang="en-US" baseline="0" dirty="0" err="1"/>
              <a:t>explica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cambio</a:t>
            </a:r>
            <a:r>
              <a:rPr lang="en-US" baseline="0" dirty="0"/>
              <a:t> el paradigm de la </a:t>
            </a:r>
            <a:r>
              <a:rPr lang="en-US" baseline="0" dirty="0" err="1"/>
              <a:t>musica</a:t>
            </a:r>
            <a:r>
              <a:rPr lang="en-US" baseline="0" dirty="0"/>
              <a:t> de la </a:t>
            </a:r>
            <a:r>
              <a:rPr lang="en-US" baseline="0" dirty="0" err="1"/>
              <a:t>mano</a:t>
            </a:r>
            <a:r>
              <a:rPr lang="en-US" baseline="0" dirty="0"/>
              <a:t> de la </a:t>
            </a:r>
            <a:r>
              <a:rPr lang="en-US" baseline="0" dirty="0" err="1"/>
              <a:t>tecnologia</a:t>
            </a:r>
            <a:r>
              <a:rPr lang="en-US" baseline="0" dirty="0"/>
              <a:t>, que </a:t>
            </a:r>
            <a:r>
              <a:rPr lang="en-US" baseline="0" dirty="0" err="1"/>
              <a:t>tiene</a:t>
            </a:r>
            <a:r>
              <a:rPr lang="en-US" baseline="0" dirty="0"/>
              <a:t> que </a:t>
            </a:r>
            <a:r>
              <a:rPr lang="en-US" baseline="0" dirty="0" err="1"/>
              <a:t>ver</a:t>
            </a:r>
            <a:r>
              <a:rPr lang="en-US" baseline="0" dirty="0"/>
              <a:t> </a:t>
            </a:r>
            <a:r>
              <a:rPr lang="en-US" baseline="0" dirty="0" err="1"/>
              <a:t>esto</a:t>
            </a:r>
            <a:r>
              <a:rPr lang="en-US" baseline="0" dirty="0"/>
              <a:t> con la </a:t>
            </a:r>
            <a:r>
              <a:rPr lang="en-US" baseline="0" dirty="0" err="1"/>
              <a:t>educacion</a:t>
            </a:r>
            <a:r>
              <a:rPr lang="en-US" baseline="0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8/27/2016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8/27/2016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8/27/2016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5" y="95890"/>
            <a:ext cx="8596668" cy="1826581"/>
          </a:xfrm>
        </p:spPr>
        <p:txBody>
          <a:bodyPr/>
          <a:lstStyle/>
          <a:p>
            <a:r>
              <a:rPr lang="es-AR" dirty="0"/>
              <a:t>Beneficios del producto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7335" y="2018163"/>
            <a:ext cx="8596668" cy="161817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Desarrollo de capacidades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Seguimiento personalizado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Aprendizaje adaptativo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Evolución del producto adaptado al cliente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927669" y="37116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latin typeface="Arial" panose="020B0604020202020204" pitchFamily="34" charset="0"/>
                <a:ea typeface="Arial" panose="020B0604020202020204" pitchFamily="34" charset="0"/>
              </a:rPr>
              <a:t>El aprendizaje es un proceso complejo que no solo depende de cómo se enseña, sino también de cómo el estudiante percibe y/o procesa la información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173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373666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263793"/>
            <a:ext cx="8596668" cy="86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54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8000" dirty="0">
                <a:latin typeface="Berlin Sans FB Demi" panose="020E0802020502020306" pitchFamily="34" charset="0"/>
              </a:rPr>
              <a:t>Q&amp;A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4687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80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1947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55643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Donde venimos hacia donde Vamos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910490" y="3787769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884938" y="432467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86328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r>
              <a:rPr lang="en-US" dirty="0"/>
              <a:t>…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venimos</a:t>
            </a:r>
            <a:r>
              <a:rPr lang="en-US" dirty="0"/>
              <a:t>,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vamos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eft-Right Arrow 16"/>
          <p:cNvSpPr/>
          <p:nvPr/>
        </p:nvSpPr>
        <p:spPr>
          <a:xfrm>
            <a:off x="327546" y="3104867"/>
            <a:ext cx="11122925" cy="22041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06020" y="3695134"/>
            <a:ext cx="1023014" cy="10235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1979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5304" y="2358502"/>
            <a:ext cx="155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Walkman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04290" y="2358502"/>
            <a:ext cx="168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Discman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0903" y="2358502"/>
            <a:ext cx="1104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iPod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96365" y="2358502"/>
            <a:ext cx="220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Cloud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r>
              <a:rPr lang="en-US" dirty="0"/>
              <a:t>…</a:t>
            </a:r>
          </a:p>
        </p:txBody>
      </p:sp>
      <p:cxnSp>
        <p:nvCxnSpPr>
          <p:cNvPr id="21" name="Straight Connector 20"/>
          <p:cNvCxnSpPr>
            <a:stCxn id="5" idx="0"/>
            <a:endCxn id="9" idx="2"/>
          </p:cNvCxnSpPr>
          <p:nvPr/>
        </p:nvCxnSpPr>
        <p:spPr>
          <a:xfrm flipH="1" flipV="1">
            <a:off x="2614044" y="2881722"/>
            <a:ext cx="3483" cy="81341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7" idx="0"/>
            <a:endCxn id="10" idx="2"/>
          </p:cNvCxnSpPr>
          <p:nvPr/>
        </p:nvCxnSpPr>
        <p:spPr>
          <a:xfrm flipH="1" flipV="1">
            <a:off x="4744409" y="2881722"/>
            <a:ext cx="1316" cy="8134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8" idx="0"/>
            <a:endCxn id="11" idx="2"/>
          </p:cNvCxnSpPr>
          <p:nvPr/>
        </p:nvCxnSpPr>
        <p:spPr>
          <a:xfrm flipH="1" flipV="1">
            <a:off x="6873354" y="2881722"/>
            <a:ext cx="569" cy="8134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9" idx="0"/>
            <a:endCxn id="13" idx="2"/>
          </p:cNvCxnSpPr>
          <p:nvPr/>
        </p:nvCxnSpPr>
        <p:spPr>
          <a:xfrm flipV="1">
            <a:off x="9001265" y="2881722"/>
            <a:ext cx="1" cy="8134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4234218" y="3695133"/>
            <a:ext cx="1023014" cy="10235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1994</a:t>
            </a:r>
          </a:p>
        </p:txBody>
      </p:sp>
      <p:sp>
        <p:nvSpPr>
          <p:cNvPr id="48" name="Oval 47"/>
          <p:cNvSpPr/>
          <p:nvPr/>
        </p:nvSpPr>
        <p:spPr>
          <a:xfrm>
            <a:off x="6362416" y="3695133"/>
            <a:ext cx="1023014" cy="10235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2001</a:t>
            </a:r>
          </a:p>
        </p:txBody>
      </p:sp>
      <p:sp>
        <p:nvSpPr>
          <p:cNvPr id="49" name="Oval 48"/>
          <p:cNvSpPr/>
          <p:nvPr/>
        </p:nvSpPr>
        <p:spPr>
          <a:xfrm>
            <a:off x="8489758" y="3695133"/>
            <a:ext cx="1023014" cy="10235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53922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s-AR" sz="8000" dirty="0"/>
              <a:t>Solución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867786" y="432692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/>
              <a:t>Dada la actualidad de cómo internet ha revolucionado la forma de comercializar los productos, y en función al atraso del sistema educativo actual, comparado con otros países más desarrollados, y sobre todo en el uso de tecnología como acompañamiento y soporte para la ayuda en el aprendizaje y comprensión de las materias dictadas, es como surge la idea de la realización de este proyecto.</a:t>
            </a:r>
          </a:p>
        </p:txBody>
      </p:sp>
    </p:spTree>
    <p:extLst>
      <p:ext uri="{BB962C8B-B14F-4D97-AF65-F5344CB8AC3E}">
        <p14:creationId xmlns:p14="http://schemas.microsoft.com/office/powerpoint/2010/main" val="162552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7093" y="540238"/>
            <a:ext cx="8596668" cy="32236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Deserción escolar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Evolución educativa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Experiencia </a:t>
            </a:r>
          </a:p>
        </p:txBody>
      </p:sp>
      <p:pic>
        <p:nvPicPr>
          <p:cNvPr id="2050" name="Picture 2" descr="http://corrupteddevelopment.com/wp-content/uploads/2011/07/business-growth-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40" y="243828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2594344"/>
            <a:ext cx="10135977" cy="1509823"/>
          </a:xfrm>
        </p:spPr>
        <p:txBody>
          <a:bodyPr>
            <a:noAutofit/>
          </a:bodyPr>
          <a:lstStyle/>
          <a:p>
            <a:pPr algn="ctr"/>
            <a:r>
              <a:rPr lang="es-AR" sz="8000" dirty="0">
                <a:latin typeface="Berlin Sans FB Demi" panose="020E0802020502020306" pitchFamily="34" charset="0"/>
              </a:rPr>
              <a:t>Nuestro Producto</a:t>
            </a:r>
          </a:p>
        </p:txBody>
      </p:sp>
    </p:spTree>
    <p:extLst>
      <p:ext uri="{BB962C8B-B14F-4D97-AF65-F5344CB8AC3E}">
        <p14:creationId xmlns:p14="http://schemas.microsoft.com/office/powerpoint/2010/main" val="2810105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8609</TotalTime>
  <Words>271</Words>
  <Application>Microsoft Office PowerPoint</Application>
  <PresentationFormat>Widescreen</PresentationFormat>
  <Paragraphs>46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Berlin Sans FB Demi</vt:lpstr>
      <vt:lpstr>Brush Script MT</vt:lpstr>
      <vt:lpstr>Calibri</vt:lpstr>
      <vt:lpstr>Calibri Light</vt:lpstr>
      <vt:lpstr>Tema de Office</vt:lpstr>
      <vt:lpstr>Image</vt:lpstr>
      <vt:lpstr>PowerPoint Presentation</vt:lpstr>
      <vt:lpstr>PowerPoint Presentation</vt:lpstr>
      <vt:lpstr>PowerPoint Presentation</vt:lpstr>
      <vt:lpstr>PowerPoint Presentation</vt:lpstr>
      <vt:lpstr>Un poco de historia…</vt:lpstr>
      <vt:lpstr>Un poco de historia…</vt:lpstr>
      <vt:lpstr>Solución</vt:lpstr>
      <vt:lpstr>PowerPoint Presentation</vt:lpstr>
      <vt:lpstr>Nuestro Producto</vt:lpstr>
      <vt:lpstr>Beneficios del producto</vt:lpstr>
      <vt:lpstr>Características</vt:lpstr>
      <vt:lpstr>PowerPoint Presentation</vt:lpstr>
      <vt:lpstr>Q&amp;A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Juan Obregon</cp:lastModifiedBy>
  <cp:revision>34</cp:revision>
  <dcterms:created xsi:type="dcterms:W3CDTF">2016-08-19T22:16:22Z</dcterms:created>
  <dcterms:modified xsi:type="dcterms:W3CDTF">2016-08-27T20:59:14Z</dcterms:modified>
</cp:coreProperties>
</file>